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t, Laura M [ABE]" initials="ALM[" lastIdx="1" clrIdx="0">
    <p:extLst>
      <p:ext uri="{19B8F6BF-5375-455C-9EA6-DF929625EA0E}">
        <p15:presenceInfo xmlns:p15="http://schemas.microsoft.com/office/powerpoint/2012/main" userId="Alt, Laura M [ABE]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2" d="100"/>
          <a:sy n="102" d="100"/>
        </p:scale>
        <p:origin x="19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commentAuthors" Target="commentAuthors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D6AA2-938F-9646-AB2E-780A7AC4E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012715-7DEE-7545-B450-8BC74266CD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6ADD8-624A-C74E-85AA-653EF28FA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44BC4-D338-F74D-90C9-614B7DFCE415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432EB-A9C5-EF4E-82F6-687EABC7B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69EFB-DE0D-DB43-974E-E64DFFDB3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7BBCD-0728-B441-B4FA-673B3ADD0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287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1B3B0-E175-CC44-9144-92661502C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C3921A-1A1F-7348-8469-26A1825BD5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C5ECD9-4A32-A749-A0ED-92F9F3920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44BC4-D338-F74D-90C9-614B7DFCE415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65E74-BD8E-F042-B7F2-5CAC4EB1D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A0978-0A63-624E-AE6B-B0EA512E4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7BBCD-0728-B441-B4FA-673B3ADD0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53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8899DC-79A9-E14D-A4A4-5A7C031FA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DB2178-7B23-0340-984D-6BFCCCFED1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60B2F-328D-6741-A02F-D032D7565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44BC4-D338-F74D-90C9-614B7DFCE415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F301D-1A9C-D74F-9370-15409D2A4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03C00-8045-AF45-B837-7587A3AA7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7BBCD-0728-B441-B4FA-673B3ADD0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48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29CBF-525E-3D47-93C5-93B98F1F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6CFA5-D2B9-294C-A626-F9AD957A4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69A71-83AA-8345-921B-5AD94FD7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44BC4-D338-F74D-90C9-614B7DFCE415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AA346-584A-414E-9B0F-1053E5587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E78D8-7CB8-CE4F-B574-37AE41925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7BBCD-0728-B441-B4FA-673B3ADD0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73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E82A1-BD4F-1545-BA5A-8EEE32C5F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738566-1571-A941-9D7B-EA2A3BD39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B25E2-B443-8C48-9D1F-BDEF19B97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44BC4-D338-F74D-90C9-614B7DFCE415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E6D97-98F8-2F42-82D8-0471EACCF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A13A9-0582-0343-A4E8-CEDC26187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7BBCD-0728-B441-B4FA-673B3ADD0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44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B29D5-318A-FF46-9B86-8FE0C7A82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A8318-D7E2-0047-A114-9E923E8961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F55F6A-6742-4447-B103-1112386D6C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E91FDA-3B92-AD4A-A2BF-CBB7DADA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44BC4-D338-F74D-90C9-614B7DFCE415}" type="datetimeFigureOut">
              <a:rPr lang="en-US" smtClean="0"/>
              <a:t>2/24/22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8A097-E634-484B-90D3-5872A54A8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8A22A7-FF05-FE4D-903C-C75A27ABE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7BBCD-0728-B441-B4FA-673B3ADD0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1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C4C0-D457-6A4E-A3FE-285F94B1C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72AEB-D34B-A448-9F21-70AF2865E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E84A9-7AE4-6646-BE4A-806A55B516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E5C314-7AED-AF45-A276-BD81ED1F23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6A12FB-D28A-CB48-AFFC-126F422715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292D66-D979-DD40-8895-A561A547F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44BC4-D338-F74D-90C9-614B7DFCE415}" type="datetimeFigureOut">
              <a:rPr lang="en-US" smtClean="0"/>
              <a:t>2/24/22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3044AD-8E6E-F242-80C3-27B800859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F6313C-51FE-B74D-BE73-17677AC0C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7BBCD-0728-B441-B4FA-673B3ADD0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14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CA880-351B-844E-90DF-547F5DBED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EC5B8-1196-694F-BD3D-3433457E7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44BC4-D338-F74D-90C9-614B7DFCE415}" type="datetimeFigureOut">
              <a:rPr lang="en-US" smtClean="0"/>
              <a:t>2/24/22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51031-B8EF-1A40-BA23-DC7D1C47F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14B906-76CA-4C41-9F54-290C6AE41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7BBCD-0728-B441-B4FA-673B3ADD0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061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001EED-B741-1148-B56A-B0DCEB9B1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44BC4-D338-F74D-90C9-614B7DFCE415}" type="datetimeFigureOut">
              <a:rPr lang="en-US" smtClean="0"/>
              <a:t>2/24/22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B979AA-19EA-6E48-91D9-295EAD09D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0506A-FCDB-9A46-95EC-8ADCA3022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7BBCD-0728-B441-B4FA-673B3ADD0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348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2D4D5-F780-374C-A797-0B6E62031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CAA47-E182-D648-AB9F-25ADB3C12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D50A12-CB29-5A49-9238-85E9B174B2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65B935-C105-9147-A1BF-8EE58FFA6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44BC4-D338-F74D-90C9-614B7DFCE415}" type="datetimeFigureOut">
              <a:rPr lang="en-US" smtClean="0"/>
              <a:t>2/24/22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1B9C57-E2D4-734E-BC75-2DBDE40FF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3F8A1D-87B6-404F-99DA-1DE95B222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7BBCD-0728-B441-B4FA-673B3ADD0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552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B665-D6B3-0642-BA3E-FE8FADA70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D61638-63C6-2F40-8A7E-85D85759D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5F5FF-7A0A-B744-A5D2-126CF4361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27B89A-3469-E349-B90E-15440BCB5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44BC4-D338-F74D-90C9-614B7DFCE415}" type="datetimeFigureOut">
              <a:rPr lang="en-US" smtClean="0"/>
              <a:t>2/24/22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59C159-3CFF-F74E-B9AF-977ED7945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27A1C8-91BE-3048-8437-D333F607E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7BBCD-0728-B441-B4FA-673B3ADD0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477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38D33D-49FF-9147-A953-1ACBBB97C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EAD3DA-E567-3647-B4C7-1DF8FA089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25D81-465F-B54E-BFB4-122FA96E2B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44BC4-D338-F74D-90C9-614B7DFCE415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3F352-3D6C-774F-A4F8-A5EAA0D197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79DB5-B19E-2D43-8215-F2A4DEE036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7BBCD-0728-B441-B4FA-673B3ADD0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891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A63580B-5CFA-E64C-A387-CDDE97F2AAEA}"/>
              </a:ext>
            </a:extLst>
          </p:cNvPr>
          <p:cNvGrpSpPr/>
          <p:nvPr/>
        </p:nvGrpSpPr>
        <p:grpSpPr>
          <a:xfrm>
            <a:off x="0" y="0"/>
            <a:ext cx="10558272" cy="3657600"/>
            <a:chOff x="0" y="0"/>
            <a:chExt cx="10558272" cy="36576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E3E537E-574F-5642-9DAD-34BEDE04A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0" y="0"/>
              <a:ext cx="3657600" cy="36576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0DF786-88FA-E248-B202-546A407D4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7107936" y="0"/>
              <a:ext cx="3450336" cy="36576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26ED1AB-F7D5-6742-AE1D-B4986C56A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3657600" y="0"/>
              <a:ext cx="3450336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9030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Alt, Laura M [ABE]</dc:creator>
  <cp:lastModifiedBy>Alt, Laura M [ABE]</cp:lastModifiedBy>
  <cp:revision>13</cp:revision>
  <dcterms:created xsi:type="dcterms:W3CDTF">2021-10-11T18:38:24Z</dcterms:created>
  <dcterms:modified xsi:type="dcterms:W3CDTF">2022-02-24T21:25:49Z</dcterms:modified>
</cp:coreProperties>
</file>